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2" r:id="rId1"/>
  </p:sldMasterIdLst>
  <p:sldIdLst>
    <p:sldId id="257" r:id="rId2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3333FF"/>
    <a:srgbClr val="4015AB"/>
    <a:srgbClr val="F6F6AA"/>
    <a:srgbClr val="EFF1AF"/>
    <a:srgbClr val="FF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64" y="5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28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53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208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034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294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815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196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375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72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39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621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72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4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71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2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30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EF962-D37A-463A-B33F-35844DA8B0E6}" type="datetimeFigureOut">
              <a:rPr lang="zh-TW" altLang="en-US" smtClean="0"/>
              <a:t>2017/10/3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2A9C1A-3856-4360-AB08-2C0876F2E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30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3" r:id="rId1"/>
    <p:sldLayoutId id="2147484434" r:id="rId2"/>
    <p:sldLayoutId id="2147484435" r:id="rId3"/>
    <p:sldLayoutId id="2147484436" r:id="rId4"/>
    <p:sldLayoutId id="2147484437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43" r:id="rId11"/>
    <p:sldLayoutId id="2147484444" r:id="rId12"/>
    <p:sldLayoutId id="2147484445" r:id="rId13"/>
    <p:sldLayoutId id="2147484446" r:id="rId14"/>
    <p:sldLayoutId id="2147484447" r:id="rId15"/>
    <p:sldLayoutId id="21474844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1524000" y="6545264"/>
            <a:ext cx="9144000" cy="268287"/>
          </a:xfrm>
        </p:spPr>
        <p:txBody>
          <a:bodyPr/>
          <a:lstStyle/>
          <a:p>
            <a:fld id="{2D27094D-FE74-4D01-A432-3D2227A9A018}" type="slidenum">
              <a:rPr lang="en-US" altLang="zh-CN" smtClean="0"/>
              <a:pPr/>
              <a:t>1</a:t>
            </a:fld>
            <a:endParaRPr lang="en-US" altLang="zh-CN" dirty="0"/>
          </a:p>
        </p:txBody>
      </p:sp>
      <p:sp>
        <p:nvSpPr>
          <p:cNvPr id="4" name="剪去對角線角落矩形 3"/>
          <p:cNvSpPr/>
          <p:nvPr/>
        </p:nvSpPr>
        <p:spPr>
          <a:xfrm>
            <a:off x="3412591" y="-14504"/>
            <a:ext cx="8774986" cy="1108722"/>
          </a:xfrm>
          <a:prstGeom prst="snip2Diag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10/16 </a:t>
            </a:r>
            <a:r>
              <a:rPr lang="en-US" altLang="zh-TW" sz="4400" b="1" dirty="0" smtClean="0">
                <a:solidFill>
                  <a:srgbClr val="FFFF00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10:00</a:t>
            </a:r>
            <a:r>
              <a:rPr lang="en-US" altLang="zh-TW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-11/15</a:t>
            </a:r>
            <a:r>
              <a:rPr lang="zh-TW" altLang="en-US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 </a:t>
            </a:r>
            <a:r>
              <a:rPr lang="en-US" altLang="zh-TW" sz="4400" b="1" dirty="0">
                <a:solidFill>
                  <a:srgbClr val="FFFF00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17:00</a:t>
            </a:r>
            <a:r>
              <a:rPr lang="zh-TW" altLang="en-US" sz="4400" b="1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開放申請</a:t>
            </a:r>
            <a:endParaRPr lang="zh-TW" altLang="en-US" sz="4400" b="1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679734" y="1152243"/>
            <a:ext cx="549381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6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88</a:t>
            </a:r>
            <a:r>
              <a:rPr lang="zh-TW" altLang="en-US" sz="46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年次</a:t>
            </a:r>
            <a:r>
              <a:rPr lang="zh-TW" altLang="en-US" sz="4600" b="1" dirty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徵兵及齡</a:t>
            </a:r>
            <a:r>
              <a:rPr lang="zh-TW" altLang="en-US" sz="4600" b="1" dirty="0" smtClean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男子</a:t>
            </a:r>
            <a:endParaRPr lang="zh-TW" altLang="en-US" sz="4600" b="1" dirty="0">
              <a:solidFill>
                <a:schemeClr val="accent5">
                  <a:lumMod val="50000"/>
                </a:schemeClr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9" name="文字方塊 68"/>
          <p:cNvSpPr txBox="1"/>
          <p:nvPr/>
        </p:nvSpPr>
        <p:spPr>
          <a:xfrm>
            <a:off x="4490304" y="1961055"/>
            <a:ext cx="6946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兵籍</a:t>
            </a:r>
            <a:r>
              <a:rPr lang="zh-TW" altLang="en-US" sz="4400" b="1" dirty="0" smtClean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調查</a:t>
            </a:r>
            <a:r>
              <a:rPr lang="zh-TW" altLang="en-US" sz="4400" b="1" dirty="0" smtClean="0">
                <a:solidFill>
                  <a:srgbClr val="FF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線上申報</a:t>
            </a:r>
            <a:r>
              <a:rPr lang="zh-TW" altLang="en-US" sz="4400" b="1" dirty="0" smtClean="0">
                <a:solidFill>
                  <a:schemeClr val="accent5">
                    <a:lumMod val="50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！！</a:t>
            </a:r>
            <a:endParaRPr lang="zh-TW" altLang="en-US" sz="4400" b="1" dirty="0">
              <a:solidFill>
                <a:schemeClr val="accent5">
                  <a:lumMod val="50000"/>
                </a:schemeClr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70" name="文字方塊 69"/>
          <p:cNvSpPr txBox="1"/>
          <p:nvPr/>
        </p:nvSpPr>
        <p:spPr>
          <a:xfrm>
            <a:off x="1210537" y="2870830"/>
            <a:ext cx="10225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88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年次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上午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時起至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400" b="1" dirty="0" smtClean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zh-TW" sz="24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止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各直轄市、縣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政府或內政部役政署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網站點選進入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「兵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籍調查線上申報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，登錄兵籍表所需之個人資料後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可於網路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兵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籍調查作業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6" name="向右箭號 75"/>
          <p:cNvSpPr/>
          <p:nvPr/>
        </p:nvSpPr>
        <p:spPr>
          <a:xfrm>
            <a:off x="3398488" y="5331916"/>
            <a:ext cx="661684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向右箭號 77"/>
          <p:cNvSpPr/>
          <p:nvPr/>
        </p:nvSpPr>
        <p:spPr>
          <a:xfrm>
            <a:off x="7023714" y="5331916"/>
            <a:ext cx="661684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矩形 80"/>
          <p:cNvSpPr/>
          <p:nvPr/>
        </p:nvSpPr>
        <p:spPr>
          <a:xfrm>
            <a:off x="9978997" y="6347041"/>
            <a:ext cx="2208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內政</a:t>
            </a:r>
            <a:r>
              <a:rPr lang="zh-TW" altLang="en-US" dirty="0"/>
              <a:t>部</a:t>
            </a:r>
            <a:r>
              <a:rPr lang="zh-TW" altLang="zh-TW" dirty="0" smtClean="0"/>
              <a:t>役</a:t>
            </a:r>
            <a:r>
              <a:rPr lang="zh-TW" altLang="en-US" dirty="0" smtClean="0"/>
              <a:t>政署  廣告</a:t>
            </a:r>
            <a:endParaRPr lang="zh-TW" altLang="en-US" dirty="0"/>
          </a:p>
        </p:txBody>
      </p:sp>
      <p:pic>
        <p:nvPicPr>
          <p:cNvPr id="82" name="圖片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422" y="5618879"/>
            <a:ext cx="768313" cy="727608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1517648" y="4432090"/>
            <a:ext cx="1707261" cy="2284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88</a:t>
            </a:r>
            <a:r>
              <a:rPr lang="zh-TW" altLang="en-US" sz="28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年次男子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4233751" y="4390612"/>
            <a:ext cx="2558084" cy="22887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由各直轄市、縣</a:t>
            </a:r>
            <a:r>
              <a:rPr lang="en-US" altLang="zh-TW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en-US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市</a:t>
            </a:r>
            <a:r>
              <a:rPr lang="en-US" altLang="zh-TW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en-US" sz="22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政府或內政部役政署網站進入「兵籍調查線上申報系統」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7743282" y="4392868"/>
            <a:ext cx="1715693" cy="22842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3333FF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完成兵籍調查申報</a:t>
            </a:r>
          </a:p>
        </p:txBody>
      </p:sp>
    </p:spTree>
    <p:extLst>
      <p:ext uri="{BB962C8B-B14F-4D97-AF65-F5344CB8AC3E}">
        <p14:creationId xmlns:p14="http://schemas.microsoft.com/office/powerpoint/2010/main" val="10109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839</TotalTime>
  <Words>133</Words>
  <Application>Microsoft Office PowerPoint</Application>
  <PresentationFormat>寬螢幕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MS UI Gothic</vt:lpstr>
      <vt:lpstr>幼圆</vt:lpstr>
      <vt:lpstr>細明體</vt:lpstr>
      <vt:lpstr>微軟正黑體</vt:lpstr>
      <vt:lpstr>標楷體</vt:lpstr>
      <vt:lpstr>Arial</vt:lpstr>
      <vt:lpstr>Century Gothic</vt:lpstr>
      <vt:lpstr>Wingdings 3</vt:lpstr>
      <vt:lpstr>絲縷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李婉瑜</dc:creator>
  <cp:lastModifiedBy>admin</cp:lastModifiedBy>
  <cp:revision>36</cp:revision>
  <cp:lastPrinted>2017-09-25T03:28:04Z</cp:lastPrinted>
  <dcterms:created xsi:type="dcterms:W3CDTF">2016-09-19T08:27:05Z</dcterms:created>
  <dcterms:modified xsi:type="dcterms:W3CDTF">2017-10-03T01:14:15Z</dcterms:modified>
</cp:coreProperties>
</file>