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0691813" cy="7559675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7" d="100"/>
          <a:sy n="87" d="100"/>
        </p:scale>
        <p:origin x="9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D762B-582A-4A6E-AA9F-EE10634251A5}" type="datetimeFigureOut">
              <a:rPr lang="zh-TW" altLang="en-US" smtClean="0"/>
              <a:t>2018/3/21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CAD4-B86F-4952-9F33-E46C6CCD5B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5100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D762B-582A-4A6E-AA9F-EE10634251A5}" type="datetimeFigureOut">
              <a:rPr lang="zh-TW" altLang="en-US" smtClean="0"/>
              <a:t>2018/3/21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CAD4-B86F-4952-9F33-E46C6CCD5B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846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D762B-582A-4A6E-AA9F-EE10634251A5}" type="datetimeFigureOut">
              <a:rPr lang="zh-TW" altLang="en-US" smtClean="0"/>
              <a:t>2018/3/21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CAD4-B86F-4952-9F33-E46C6CCD5B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6889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D762B-582A-4A6E-AA9F-EE10634251A5}" type="datetimeFigureOut">
              <a:rPr lang="zh-TW" altLang="en-US" smtClean="0"/>
              <a:t>2018/3/21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CAD4-B86F-4952-9F33-E46C6CCD5B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1576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D762B-582A-4A6E-AA9F-EE10634251A5}" type="datetimeFigureOut">
              <a:rPr lang="zh-TW" altLang="en-US" smtClean="0"/>
              <a:t>2018/3/21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CAD4-B86F-4952-9F33-E46C6CCD5B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5588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D762B-582A-4A6E-AA9F-EE10634251A5}" type="datetimeFigureOut">
              <a:rPr lang="zh-TW" altLang="en-US" smtClean="0"/>
              <a:t>2018/3/21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CAD4-B86F-4952-9F33-E46C6CCD5B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8745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D762B-582A-4A6E-AA9F-EE10634251A5}" type="datetimeFigureOut">
              <a:rPr lang="zh-TW" altLang="en-US" smtClean="0"/>
              <a:t>2018/3/21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CAD4-B86F-4952-9F33-E46C6CCD5B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4940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D762B-582A-4A6E-AA9F-EE10634251A5}" type="datetimeFigureOut">
              <a:rPr lang="zh-TW" altLang="en-US" smtClean="0"/>
              <a:t>2018/3/21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CAD4-B86F-4952-9F33-E46C6CCD5B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0203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D762B-582A-4A6E-AA9F-EE10634251A5}" type="datetimeFigureOut">
              <a:rPr lang="zh-TW" altLang="en-US" smtClean="0"/>
              <a:t>2018/3/21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CAD4-B86F-4952-9F33-E46C6CCD5B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551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D762B-582A-4A6E-AA9F-EE10634251A5}" type="datetimeFigureOut">
              <a:rPr lang="zh-TW" altLang="en-US" smtClean="0"/>
              <a:t>2018/3/21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CAD4-B86F-4952-9F33-E46C6CCD5B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550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D762B-582A-4A6E-AA9F-EE10634251A5}" type="datetimeFigureOut">
              <a:rPr lang="zh-TW" altLang="en-US" smtClean="0"/>
              <a:t>2018/3/21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CAD4-B86F-4952-9F33-E46C6CCD5B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196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D762B-582A-4A6E-AA9F-EE10634251A5}" type="datetimeFigureOut">
              <a:rPr lang="zh-TW" altLang="en-US" smtClean="0"/>
              <a:t>2018/3/21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FCAD4-B86F-4952-9F33-E46C6CCD5B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2507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282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421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092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918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547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757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自訂</PresentationFormat>
  <Paragraphs>0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0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王遠博</dc:creator>
  <cp:lastModifiedBy>王遠博</cp:lastModifiedBy>
  <cp:revision>5</cp:revision>
  <dcterms:created xsi:type="dcterms:W3CDTF">2018-03-01T02:09:07Z</dcterms:created>
  <dcterms:modified xsi:type="dcterms:W3CDTF">2018-03-21T06:25:18Z</dcterms:modified>
</cp:coreProperties>
</file>